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7" r:id="rId3"/>
    <p:sldId id="264" r:id="rId4"/>
    <p:sldId id="265" r:id="rId5"/>
    <p:sldId id="262" r:id="rId6"/>
    <p:sldId id="259" r:id="rId7"/>
    <p:sldId id="256" r:id="rId8"/>
    <p:sldId id="260" r:id="rId9"/>
    <p:sldId id="266" r:id="rId10"/>
    <p:sldId id="261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2"/>
    <p:restoredTop sz="94694"/>
  </p:normalViewPr>
  <p:slideViewPr>
    <p:cSldViewPr snapToGrid="0" snapToObjects="1">
      <p:cViewPr varScale="1">
        <p:scale>
          <a:sx n="59" d="100"/>
          <a:sy n="59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29142-5BFC-7348-9C82-6D56CC350A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605" y="500064"/>
            <a:ext cx="2017339" cy="188803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</a:t>
            </a:r>
            <a:br>
              <a:rPr lang="es-ES" dirty="0"/>
            </a:br>
            <a:r>
              <a:rPr lang="es-ES" dirty="0"/>
              <a:t>el título</a:t>
            </a:r>
            <a:endParaRPr lang="es-ES_tradnl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03F1266D-71B2-624E-99C2-91B613E000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89225" y="500063"/>
            <a:ext cx="9136063" cy="58119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6D667820-0A13-6A40-9D0D-174075B189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9605" y="2547938"/>
            <a:ext cx="2017339" cy="11540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300358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209F6237-EF45-1042-B059-156CA227F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605" y="500064"/>
            <a:ext cx="2017339" cy="51017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</a:t>
            </a:r>
            <a:br>
              <a:rPr lang="es-ES" dirty="0"/>
            </a:br>
            <a:r>
              <a:rPr lang="es-ES" dirty="0"/>
              <a:t>el título</a:t>
            </a:r>
            <a:endParaRPr lang="es-ES_tradnl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F4999034-1C2F-6B4E-A3D8-37FF0397D1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40700" y="500065"/>
            <a:ext cx="3586163" cy="2669264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Haga clic para agregar una imagen</a:t>
            </a:r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EC895B7C-CAED-9E4C-99B1-6C9396124C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0700" y="3429000"/>
            <a:ext cx="3586163" cy="26692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dirty="0"/>
              <a:t>Haga clic para agregar una imagen</a:t>
            </a:r>
          </a:p>
        </p:txBody>
      </p:sp>
      <p:sp>
        <p:nvSpPr>
          <p:cNvPr id="16" name="Marcador de texto 15">
            <a:extLst>
              <a:ext uri="{FF2B5EF4-FFF2-40B4-BE49-F238E27FC236}">
                <a16:creationId xmlns:a16="http://schemas.microsoft.com/office/drawing/2014/main" id="{9287FE44-DFA7-4142-AAC2-8A274619B0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7689" y="500064"/>
            <a:ext cx="5211193" cy="55975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21232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8175A52-2858-4F41-BC71-F2264DF22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605" y="500064"/>
            <a:ext cx="2017339" cy="51017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</a:t>
            </a:r>
            <a:br>
              <a:rPr lang="es-ES" dirty="0"/>
            </a:br>
            <a:r>
              <a:rPr lang="es-ES" dirty="0"/>
              <a:t>el título</a:t>
            </a:r>
            <a:endParaRPr lang="es-ES_tradnl" dirty="0"/>
          </a:p>
        </p:txBody>
      </p:sp>
      <p:sp>
        <p:nvSpPr>
          <p:cNvPr id="6" name="Marcador de posición de imagen 11">
            <a:extLst>
              <a:ext uri="{FF2B5EF4-FFF2-40B4-BE49-F238E27FC236}">
                <a16:creationId xmlns:a16="http://schemas.microsoft.com/office/drawing/2014/main" id="{C992E464-097C-C44F-BB85-618D783E05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40700" y="500064"/>
            <a:ext cx="3586163" cy="5597523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Haga clic para agregar una imagen</a:t>
            </a:r>
          </a:p>
        </p:txBody>
      </p:sp>
      <p:sp>
        <p:nvSpPr>
          <p:cNvPr id="7" name="Marcador de texto 15">
            <a:extLst>
              <a:ext uri="{FF2B5EF4-FFF2-40B4-BE49-F238E27FC236}">
                <a16:creationId xmlns:a16="http://schemas.microsoft.com/office/drawing/2014/main" id="{2EAC4520-8D24-4F4B-BB5A-B1C22198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7689" y="500064"/>
            <a:ext cx="5211193" cy="55975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133923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8175A52-2858-4F41-BC71-F2264DF22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605" y="500064"/>
            <a:ext cx="2017339" cy="51017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</a:t>
            </a:r>
            <a:br>
              <a:rPr lang="es-ES" dirty="0"/>
            </a:br>
            <a:r>
              <a:rPr lang="es-ES" dirty="0"/>
              <a:t>el título</a:t>
            </a:r>
            <a:endParaRPr lang="es-ES_tradnl" dirty="0"/>
          </a:p>
        </p:txBody>
      </p:sp>
      <p:sp>
        <p:nvSpPr>
          <p:cNvPr id="6" name="Marcador de posición de imagen 11">
            <a:extLst>
              <a:ext uri="{FF2B5EF4-FFF2-40B4-BE49-F238E27FC236}">
                <a16:creationId xmlns:a16="http://schemas.microsoft.com/office/drawing/2014/main" id="{C992E464-097C-C44F-BB85-618D783E050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707690" y="500064"/>
            <a:ext cx="9019174" cy="1852519"/>
          </a:xfrm>
          <a:prstGeom prst="rect">
            <a:avLst/>
          </a:prstGeom>
        </p:spPr>
        <p:txBody>
          <a:bodyPr/>
          <a:lstStyle/>
          <a:p>
            <a:r>
              <a:rPr lang="es-ES_tradnl" dirty="0"/>
              <a:t>Haga clic para agregar una imagen</a:t>
            </a:r>
          </a:p>
        </p:txBody>
      </p:sp>
      <p:sp>
        <p:nvSpPr>
          <p:cNvPr id="7" name="Marcador de texto 15">
            <a:extLst>
              <a:ext uri="{FF2B5EF4-FFF2-40B4-BE49-F238E27FC236}">
                <a16:creationId xmlns:a16="http://schemas.microsoft.com/office/drawing/2014/main" id="{2EAC4520-8D24-4F4B-BB5A-B1C22198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7689" y="2627790"/>
            <a:ext cx="9019174" cy="39150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2594208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8175A52-2858-4F41-BC71-F2264DF22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605" y="500064"/>
            <a:ext cx="2017339" cy="510174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</a:t>
            </a:r>
            <a:br>
              <a:rPr lang="es-ES" dirty="0"/>
            </a:br>
            <a:r>
              <a:rPr lang="es-ES" dirty="0"/>
              <a:t>el título</a:t>
            </a:r>
            <a:endParaRPr lang="es-ES_tradnl" dirty="0"/>
          </a:p>
        </p:txBody>
      </p:sp>
      <p:sp>
        <p:nvSpPr>
          <p:cNvPr id="7" name="Marcador de texto 15">
            <a:extLst>
              <a:ext uri="{FF2B5EF4-FFF2-40B4-BE49-F238E27FC236}">
                <a16:creationId xmlns:a16="http://schemas.microsoft.com/office/drawing/2014/main" id="{2EAC4520-8D24-4F4B-BB5A-B1C22198B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7688" y="499703"/>
            <a:ext cx="2755153" cy="5102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8" name="Marcador de texto 15">
            <a:extLst>
              <a:ext uri="{FF2B5EF4-FFF2-40B4-BE49-F238E27FC236}">
                <a16:creationId xmlns:a16="http://schemas.microsoft.com/office/drawing/2014/main" id="{3BAE505C-FF78-F24D-B08E-E2BBAE893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48690" y="499703"/>
            <a:ext cx="2755153" cy="5102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B89EE38-9432-154E-8FCF-D3B88900D5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02793" y="500065"/>
            <a:ext cx="2891045" cy="5101746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5291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3794BE9-6E8B-DE47-9C2B-4D818879398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0"/>
            <a:ext cx="24165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03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1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s-MX" sz="1800" b="0" i="0" u="none" strike="noStrike" kern="1200" smtClean="0">
          <a:solidFill>
            <a:schemeClr val="tx1"/>
          </a:solidFill>
          <a:effectLst/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mailto:christian.sanchezj@anahuac.mx" TargetMode="External"/><Relationship Id="rId3" Type="http://schemas.openxmlformats.org/officeDocument/2006/relationships/hyperlink" Target="mailto:viridiana.ortega@anahuac.mx" TargetMode="External"/><Relationship Id="rId7" Type="http://schemas.openxmlformats.org/officeDocument/2006/relationships/hyperlink" Target="mailto:fernando.damian@anahuac.mx" TargetMode="External"/><Relationship Id="rId2" Type="http://schemas.openxmlformats.org/officeDocument/2006/relationships/hyperlink" Target="mailto:rodrigo.bautista@anahuac.mx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ivan.deleon@anahuac.mx" TargetMode="External"/><Relationship Id="rId5" Type="http://schemas.openxmlformats.org/officeDocument/2006/relationships/hyperlink" Target="mailto:enrique.damian@anahuac.mx" TargetMode="External"/><Relationship Id="rId4" Type="http://schemas.openxmlformats.org/officeDocument/2006/relationships/hyperlink" Target="mailto:juan.parada@anahuac.m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office.co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ntilla_pres_2020">
            <a:hlinkClick r:id="" action="ppaction://media"/>
            <a:extLst>
              <a:ext uri="{FF2B5EF4-FFF2-40B4-BE49-F238E27FC236}">
                <a16:creationId xmlns:a16="http://schemas.microsoft.com/office/drawing/2014/main" id="{12D210DC-3EE2-1549-B5B9-BFB1686AA3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CD32D2AC-0E13-B745-939D-C2E8EC974F52}"/>
              </a:ext>
            </a:extLst>
          </p:cNvPr>
          <p:cNvSpPr txBox="1">
            <a:spLocks/>
          </p:cNvSpPr>
          <p:nvPr/>
        </p:nvSpPr>
        <p:spPr>
          <a:xfrm>
            <a:off x="1165413" y="3336610"/>
            <a:ext cx="3962400" cy="91114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/>
              <a:t>Office 365</a:t>
            </a:r>
          </a:p>
        </p:txBody>
      </p:sp>
    </p:spTree>
    <p:extLst>
      <p:ext uri="{BB962C8B-B14F-4D97-AF65-F5344CB8AC3E}">
        <p14:creationId xmlns:p14="http://schemas.microsoft.com/office/powerpoint/2010/main" val="16088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B95D915-09E7-A044-ACBF-5B530FE7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Soporte</a:t>
            </a:r>
          </a:p>
        </p:txBody>
      </p:sp>
      <p:sp>
        <p:nvSpPr>
          <p:cNvPr id="8" name="Marcador de texto 3">
            <a:extLst>
              <a:ext uri="{FF2B5EF4-FFF2-40B4-BE49-F238E27FC236}">
                <a16:creationId xmlns:a16="http://schemas.microsoft.com/office/drawing/2014/main" id="{59D51176-092A-084E-8244-A2B2C5B6BA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07689" y="314036"/>
            <a:ext cx="9019174" cy="6228806"/>
          </a:xfrm>
        </p:spPr>
        <p:txBody>
          <a:bodyPr/>
          <a:lstStyle/>
          <a:p>
            <a:pPr algn="ctr"/>
            <a:r>
              <a:rPr lang="es-ES_tradnl" dirty="0"/>
              <a:t>Para cualquier inconveniente y/o duda comunicarte con el personal de TI</a:t>
            </a:r>
          </a:p>
          <a:p>
            <a:pPr algn="ctr"/>
            <a:endParaRPr lang="es-ES_tradnl" dirty="0"/>
          </a:p>
          <a:p>
            <a:pPr algn="ctr"/>
            <a:r>
              <a:rPr lang="es-MX" dirty="0"/>
              <a:t>RODRIGO BAUTISTA GUTIÉRREZ</a:t>
            </a:r>
          </a:p>
          <a:p>
            <a:pPr algn="ctr"/>
            <a:r>
              <a:rPr lang="es-MX" dirty="0">
                <a:hlinkClick r:id="rId2"/>
              </a:rPr>
              <a:t>rodrigo.bautista@anahuac.mx</a:t>
            </a:r>
            <a:endParaRPr lang="es-MX" dirty="0"/>
          </a:p>
          <a:p>
            <a:pPr algn="ctr"/>
            <a:r>
              <a:rPr lang="es-MX" dirty="0"/>
              <a:t>ARELY VIRIDIANA ORTEGA DÍAZ</a:t>
            </a:r>
          </a:p>
          <a:p>
            <a:pPr algn="ctr"/>
            <a:r>
              <a:rPr lang="es-MX" dirty="0">
                <a:hlinkClick r:id="rId3"/>
              </a:rPr>
              <a:t>viridiana.ortega@anahuac.mx</a:t>
            </a:r>
            <a:endParaRPr lang="es-MX" dirty="0"/>
          </a:p>
          <a:p>
            <a:pPr algn="ctr"/>
            <a:r>
              <a:rPr lang="es-MX" dirty="0"/>
              <a:t>JUAN JOSÉ PARADA REYES</a:t>
            </a:r>
          </a:p>
          <a:p>
            <a:pPr algn="ctr"/>
            <a:r>
              <a:rPr lang="es-MX" dirty="0">
                <a:hlinkClick r:id="rId4"/>
              </a:rPr>
              <a:t>juan.parada@anahuac.mx</a:t>
            </a:r>
            <a:endParaRPr lang="es-MX" dirty="0"/>
          </a:p>
          <a:p>
            <a:pPr algn="ctr"/>
            <a:r>
              <a:rPr lang="es-MX" dirty="0"/>
              <a:t>ENRIQUE LEVI DAMIÁN CISNEROS</a:t>
            </a:r>
          </a:p>
          <a:p>
            <a:pPr algn="ctr"/>
            <a:r>
              <a:rPr lang="es-MX" dirty="0">
                <a:hlinkClick r:id="rId5"/>
              </a:rPr>
              <a:t>enrique.damian@anahuac.mx</a:t>
            </a:r>
            <a:endParaRPr lang="es-MX" dirty="0"/>
          </a:p>
          <a:p>
            <a:pPr algn="ctr"/>
            <a:r>
              <a:rPr lang="es-MX" dirty="0"/>
              <a:t>IVÁN DE LEÓN SÁNCHEZ</a:t>
            </a:r>
          </a:p>
          <a:p>
            <a:pPr algn="ctr"/>
            <a:r>
              <a:rPr lang="es-MX" dirty="0">
                <a:hlinkClick r:id="rId6"/>
              </a:rPr>
              <a:t>ivan.deleon@anahuac.mx</a:t>
            </a:r>
            <a:endParaRPr lang="es-MX" dirty="0"/>
          </a:p>
          <a:p>
            <a:pPr algn="ctr"/>
            <a:r>
              <a:rPr lang="es-MX" dirty="0"/>
              <a:t>FERNANDO ISAÍ DAMIÁN NAVARRO</a:t>
            </a:r>
          </a:p>
          <a:p>
            <a:pPr algn="ctr"/>
            <a:r>
              <a:rPr lang="es-MX" dirty="0">
                <a:hlinkClick r:id="rId7"/>
              </a:rPr>
              <a:t>fernando.damian@anahuac.mx</a:t>
            </a:r>
            <a:endParaRPr lang="es-MX" dirty="0"/>
          </a:p>
          <a:p>
            <a:pPr algn="ctr"/>
            <a:r>
              <a:rPr lang="es-MX" dirty="0"/>
              <a:t>CHRISTIAN MICHELLE SÁNCHEZ JUÁREZ</a:t>
            </a:r>
          </a:p>
          <a:p>
            <a:pPr algn="ctr"/>
            <a:r>
              <a:rPr lang="es-MX" dirty="0">
                <a:hlinkClick r:id="rId8"/>
              </a:rPr>
              <a:t>christian.sanchezj@anahuac.mx</a:t>
            </a:r>
            <a:endParaRPr lang="es-MX" dirty="0"/>
          </a:p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96380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FDF0C1C-950B-FA4F-BC2C-CD4C66643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Acceso a Office 365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4B2CF81-1750-C24C-91EC-3150BCF0EA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ES_tradnl" dirty="0"/>
              <a:t>Entrar a la siguiente liga y dar un clic en “Iniciar sesión”</a:t>
            </a:r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algn="ctr"/>
            <a:r>
              <a:rPr lang="es-MX" dirty="0">
                <a:hlinkClick r:id="rId2"/>
              </a:rPr>
              <a:t>https://www.office.com/</a:t>
            </a:r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204" y="1938811"/>
            <a:ext cx="8433536" cy="410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4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FDF0C1C-950B-FA4F-BC2C-CD4C66643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Acceso a Office 365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4B2CF81-1750-C24C-91EC-3150BCF0EA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2. Colocar tu correo institucional: </a:t>
            </a:r>
            <a:r>
              <a:rPr lang="es-ES_tradnl" b="1" dirty="0"/>
              <a:t>xxxxxxxx@</a:t>
            </a:r>
            <a:r>
              <a:rPr lang="es-ES_tradnl" b="1" dirty="0">
                <a:solidFill>
                  <a:schemeClr val="accent1"/>
                </a:solidFill>
              </a:rPr>
              <a:t>anahuac.mx</a:t>
            </a:r>
            <a:r>
              <a:rPr lang="es-ES_tradnl" b="1" dirty="0"/>
              <a:t> 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455" y="1080183"/>
            <a:ext cx="6390986" cy="496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74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FDF0C1C-950B-FA4F-BC2C-CD4C66643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Acceso a Office 365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34B2CF81-1750-C24C-91EC-3150BCF0EA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_tradnl" dirty="0"/>
              <a:t>3. Colocar tu contraseña:</a:t>
            </a:r>
          </a:p>
          <a:p>
            <a:pPr marL="971550" lvl="1" indent="-285750"/>
            <a:r>
              <a:rPr lang="es-ES_tradnl" sz="1800" dirty="0">
                <a:latin typeface="Franklin Gothic Book" panose="020B0503020102020204" pitchFamily="34" charset="0"/>
              </a:rPr>
              <a:t>Si eres docente o alumno, colocar tu id como contraseña</a:t>
            </a:r>
          </a:p>
          <a:p>
            <a:pPr marL="971550" lvl="1" indent="-285750"/>
            <a:r>
              <a:rPr lang="es-ES_tradnl" sz="1800" dirty="0">
                <a:latin typeface="Franklin Gothic Book" panose="020B0503020102020204" pitchFamily="34" charset="0"/>
              </a:rPr>
              <a:t>Si eres administrativo colocar la contraseña que te fue asignada a tu cuenta de correo (contraseña de tu computadora)</a:t>
            </a:r>
          </a:p>
          <a:p>
            <a:r>
              <a:rPr lang="es-ES_tradnl" sz="1600" b="1" dirty="0"/>
              <a:t>NOTA: sino la recuerdas comunicarte con personal de TI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  <a:p>
            <a:endParaRPr lang="es-ES_tradnl" dirty="0"/>
          </a:p>
          <a:p>
            <a:pPr marL="342900" indent="-342900">
              <a:buFont typeface="+mj-lt"/>
              <a:buAutoNum type="arabicPeriod"/>
            </a:pPr>
            <a:endParaRPr lang="es-ES_tradn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922" y="2219496"/>
            <a:ext cx="6366668" cy="4260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7398328" y="4325978"/>
            <a:ext cx="653256" cy="9824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05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8FDF0C1C-950B-FA4F-BC2C-CD4C66643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Pantalla principal de tu cuenta en Office 365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872" y="712500"/>
            <a:ext cx="7712219" cy="5448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260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1E40C826-E92B-5949-A8CE-20567FC1F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Revisión de tu correo institucional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03DBBEF-E34F-AF42-A3D0-265A90068E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07689" y="500064"/>
            <a:ext cx="9142566" cy="5597524"/>
          </a:xfrm>
        </p:spPr>
        <p:txBody>
          <a:bodyPr/>
          <a:lstStyle/>
          <a:p>
            <a:r>
              <a:rPr lang="es-ES_tradnl" dirty="0"/>
              <a:t>Para acceder a tu correo institucional, dar un clic en Outlook.</a:t>
            </a:r>
          </a:p>
          <a:p>
            <a:endParaRPr lang="es-ES_tradnl" dirty="0"/>
          </a:p>
          <a:p>
            <a:endParaRPr lang="es-ES_tradnl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745" y="2164857"/>
            <a:ext cx="8786380" cy="2267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3823855" y="2752436"/>
            <a:ext cx="738909" cy="77585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488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ítulo 26">
            <a:extLst>
              <a:ext uri="{FF2B5EF4-FFF2-40B4-BE49-F238E27FC236}">
                <a16:creationId xmlns:a16="http://schemas.microsoft.com/office/drawing/2014/main" id="{E7D529F8-D348-EE4B-B6A2-92AAFF629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Herramientas de Office 365</a:t>
            </a:r>
          </a:p>
        </p:txBody>
      </p:sp>
      <p:sp>
        <p:nvSpPr>
          <p:cNvPr id="29" name="Marcador de texto 28">
            <a:extLst>
              <a:ext uri="{FF2B5EF4-FFF2-40B4-BE49-F238E27FC236}">
                <a16:creationId xmlns:a16="http://schemas.microsoft.com/office/drawing/2014/main" id="{ABB0EF19-A972-2847-9B90-C986365832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07689" y="500064"/>
            <a:ext cx="9391947" cy="5597524"/>
          </a:xfrm>
        </p:spPr>
        <p:txBody>
          <a:bodyPr/>
          <a:lstStyle/>
          <a:p>
            <a:pPr algn="ctr"/>
            <a:r>
              <a:rPr lang="es-ES_tradnl" b="1" dirty="0"/>
              <a:t>Aplicaciones disponibles en tu cuenta</a:t>
            </a:r>
          </a:p>
          <a:p>
            <a:pPr algn="ctr"/>
            <a:r>
              <a:rPr lang="es-ES_tradnl" dirty="0"/>
              <a:t>Dentro de ellas se encuentran los programas de office (Excel, Word, PowerPoint)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116" y="2216728"/>
            <a:ext cx="9371119" cy="2649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576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21F92-9E83-0643-9179-7142C16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Tu información en la nube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D51176-092A-084E-8244-A2B2C5B6BA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S_tradnl" dirty="0"/>
              <a:t>Puedes guardar toda tu información en OneDrive para mantenerla segura y disponible en cualquier momento y desde cualquier dispositivo.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089" y="433387"/>
            <a:ext cx="1524001" cy="1731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451" y="3312329"/>
            <a:ext cx="6597650" cy="3109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635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21F92-9E83-0643-9179-7142C1644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Tu información en la nube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D51176-092A-084E-8244-A2B2C5B6BA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07689" y="314036"/>
            <a:ext cx="9019174" cy="6228806"/>
          </a:xfrm>
        </p:spPr>
        <p:txBody>
          <a:bodyPr/>
          <a:lstStyle/>
          <a:p>
            <a:r>
              <a:rPr lang="es-ES_tradnl" dirty="0"/>
              <a:t>Desde las siguientes opciones podrás crear carpetas, subir archivos y asignarle permisos para compartir tu información.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r="54676" b="79093"/>
          <a:stretch/>
        </p:blipFill>
        <p:spPr>
          <a:xfrm>
            <a:off x="4617424" y="1187966"/>
            <a:ext cx="5199704" cy="1130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4719782" y="1653309"/>
            <a:ext cx="1440873" cy="2309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303" y="2809338"/>
            <a:ext cx="5848069" cy="324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4719782" y="4379520"/>
            <a:ext cx="979054" cy="17400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7413" y="2809338"/>
            <a:ext cx="2860524" cy="3242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ángulo 10"/>
          <p:cNvSpPr/>
          <p:nvPr/>
        </p:nvSpPr>
        <p:spPr>
          <a:xfrm>
            <a:off x="8821731" y="5370901"/>
            <a:ext cx="1975578" cy="3279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44213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</TotalTime>
  <Words>233</Words>
  <Application>Microsoft Office PowerPoint</Application>
  <PresentationFormat>Panorámica</PresentationFormat>
  <Paragraphs>112</Paragraphs>
  <Slides>10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Acceso a Office 365</vt:lpstr>
      <vt:lpstr>Acceso a Office 365</vt:lpstr>
      <vt:lpstr>Acceso a Office 365</vt:lpstr>
      <vt:lpstr>Pantalla principal de tu cuenta en Office 365</vt:lpstr>
      <vt:lpstr>Revisión de tu correo institucional</vt:lpstr>
      <vt:lpstr>Herramientas de Office 365</vt:lpstr>
      <vt:lpstr>Tu información en la nube</vt:lpstr>
      <vt:lpstr>Tu información en la nube</vt:lpstr>
      <vt:lpstr>Soporte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Jessica Molina Villavicencio</dc:creator>
  <cp:lastModifiedBy>Liliana Angelica Cortés Gómez</cp:lastModifiedBy>
  <cp:revision>22</cp:revision>
  <dcterms:created xsi:type="dcterms:W3CDTF">2019-06-20T23:40:02Z</dcterms:created>
  <dcterms:modified xsi:type="dcterms:W3CDTF">2021-08-06T20:53:36Z</dcterms:modified>
</cp:coreProperties>
</file>